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6" r:id="rId3"/>
    <p:sldId id="407" r:id="rId4"/>
    <p:sldId id="408" r:id="rId5"/>
    <p:sldId id="410" r:id="rId6"/>
    <p:sldId id="4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9AA6F-7EE7-4854-94B0-3BBE935D8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A467E0-ADEC-4353-B199-C3354A86B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F8253-227E-4103-BBB8-668954D83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1CB97-FDB3-4AED-BE22-66401028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92B37-5A95-4121-8115-2284B66A2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0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9F5F-1B3C-41E4-B6A0-7CDE224C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A7B3A-299B-4B7B-AA1D-ACFC2385E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B01B6-DD48-447B-AB75-C5EF012E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631FA-E148-4CCB-8198-6277B64E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6A3D5-B453-4D96-9310-C78DE881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3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3BC02-AE73-44BF-99F1-D138713B5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4B5C9-F408-4455-8FAD-D3CC18B83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3993F-7F23-49A8-98F4-93C724DF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24BA2-4CF2-4595-A784-A947A359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B994B-E835-4941-AABC-745BE4DC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2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C23E-4F5C-4CF8-8D2E-6DD49014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E568E-0DB6-49B9-8F27-C69121801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718EB-9309-4A49-9023-EF501BE8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FAA46-31C8-4241-809E-1E77F514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28D2E-0D11-49D3-9436-5FA80600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3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3182-F153-4C2C-8871-F78D3E79C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5E877-CB27-4DE1-AC66-D1B4D1F2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CA4E5-FFD4-41E2-8512-2CB7A056F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71290-5F91-4014-994A-AA169055A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DB81B-E22E-425E-8038-12F6E8E0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1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66297-19DA-44A3-9DBE-A1971FE1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3EFFC-7BC7-430F-9230-38706699B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8F3D5-E8D7-4F6C-AE6F-B84DCFB13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020D4-F402-4D09-B5B5-319D91F5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52964-C12B-429E-A7FC-3C8B2AD0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94A34-C589-4E0C-BDA3-1FE5C1EA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870AF-BE67-4EEE-8F16-D127FBB70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CA601-BA34-4929-9D73-0D37D81D1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C29D6-0EE2-4CB4-A764-55E612704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2187B-5ACF-442D-AFF0-4AE3E3C76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33D74-CFC0-4E96-84B9-6A4C8C5A2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EE34E-D803-41F4-ADB2-0DDF2142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8E93A-7ADA-41FB-A487-B395723A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C8AB8-7327-4070-A097-5C0AA752A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5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BA5E-C2EA-48E5-94E8-D585F271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32E0C-C793-45D3-8649-A338B6145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E9C8F-A7B6-4057-8593-EFB9B48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138E3-B0AF-49A4-AC6D-008A4E53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7C159-B0DF-4C2A-8D8C-63B2FEC2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8A8AD-9B54-447A-9084-3B38A50A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543F0-0E40-459C-915B-65276096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3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5B99-1256-4355-A33C-B33DE796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7F8A1-0F70-4B27-86DC-98BB841FC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D61C8-C9BF-4320-8ED1-B591EF04C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54250-0AC6-43E4-B117-1A28DE9CB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38BC7-FBEE-4B18-BF41-3C533B01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748F3-166C-40CA-9937-18758AADF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178B5-CC24-40F2-A7A8-CEEAEB17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6C7D2-D272-4342-A761-D305C06B8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E767C-EF30-466D-B702-73EE8E758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C82E-B28E-41F4-AACE-281979F5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DCB2B-6049-470F-A954-50443058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203C7-4938-4CB9-9E2C-DD4AF6A2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2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47701-165F-46C3-9548-9E86B61D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8EA68-8027-4F03-BB9E-9F3FFD9B8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3A9D1-F1FC-4227-A4BB-0A6125973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7BF4-B5F2-43A7-9EE3-FFD390B1A1E6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445D5-F755-4DFF-A63E-ADB13D20D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5F546-E11E-48AC-954E-A7FA8B221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E250E-205D-4643-A3C2-CBC6A58F6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4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AB363C8-267E-4F78-A085-34F48F606C9B}"/>
              </a:ext>
            </a:extLst>
          </p:cNvPr>
          <p:cNvSpPr txBox="1">
            <a:spLocks/>
          </p:cNvSpPr>
          <p:nvPr/>
        </p:nvSpPr>
        <p:spPr>
          <a:xfrm>
            <a:off x="1524000" y="49887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247B81-999C-4920-B0C6-3C9D98141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A77824F-012F-445A-8BE1-FC2B234BA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5481"/>
            <a:ext cx="9144000" cy="1195522"/>
          </a:xfrm>
        </p:spPr>
        <p:txBody>
          <a:bodyPr>
            <a:normAutofit/>
          </a:bodyPr>
          <a:lstStyle/>
          <a:p>
            <a:r>
              <a:rPr lang="en-US" sz="55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5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E90B624-5136-4A83-86BA-221055F4C031}"/>
              </a:ext>
            </a:extLst>
          </p:cNvPr>
          <p:cNvSpPr txBox="1">
            <a:spLocks/>
          </p:cNvSpPr>
          <p:nvPr/>
        </p:nvSpPr>
        <p:spPr>
          <a:xfrm>
            <a:off x="464232" y="2138289"/>
            <a:ext cx="11263533" cy="19716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VÀ DIỆN TÍCH CỦA MỘT SỐ HÌNH TRONG THỰC TIỄN</a:t>
            </a:r>
          </a:p>
        </p:txBody>
      </p:sp>
    </p:spTree>
    <p:extLst>
      <p:ext uri="{BB962C8B-B14F-4D97-AF65-F5344CB8AC3E}">
        <p14:creationId xmlns:p14="http://schemas.microsoft.com/office/powerpoint/2010/main" val="60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751E-5E4B-412C-AA72-D0F39A1C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C7E3BB-FD48-4274-9BDD-8E539AEC425C}"/>
              </a:ext>
            </a:extLst>
          </p:cNvPr>
          <p:cNvSpPr/>
          <p:nvPr/>
        </p:nvSpPr>
        <p:spPr>
          <a:xfrm>
            <a:off x="0" y="1414918"/>
            <a:ext cx="3568148" cy="19155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191CCD06-9A83-4421-B8D9-C4F19AFFB709}"/>
              </a:ext>
            </a:extLst>
          </p:cNvPr>
          <p:cNvSpPr/>
          <p:nvPr/>
        </p:nvSpPr>
        <p:spPr>
          <a:xfrm>
            <a:off x="2903882" y="2621211"/>
            <a:ext cx="6384235" cy="2598088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10" name="Flowchart: Data 9">
            <a:extLst>
              <a:ext uri="{FF2B5EF4-FFF2-40B4-BE49-F238E27FC236}">
                <a16:creationId xmlns:a16="http://schemas.microsoft.com/office/drawing/2014/main" id="{02EE79C2-9075-46F3-A7ED-0C948DFBF45C}"/>
              </a:ext>
            </a:extLst>
          </p:cNvPr>
          <p:cNvSpPr/>
          <p:nvPr/>
        </p:nvSpPr>
        <p:spPr>
          <a:xfrm>
            <a:off x="7063409" y="4755390"/>
            <a:ext cx="5128591" cy="1737485"/>
          </a:xfrm>
          <a:prstGeom prst="flowChartInputOutpu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FFC1-3710-4244-ACA0-2718DAE85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7A1A4-FB4C-46C4-AA94-58914BB3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0361"/>
            <a:ext cx="10515600" cy="93082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B7B7F0-E314-4443-A913-0F80F1CB7EC5}"/>
              </a:ext>
            </a:extLst>
          </p:cNvPr>
          <p:cNvSpPr txBox="1">
            <a:spLocks/>
          </p:cNvSpPr>
          <p:nvPr/>
        </p:nvSpPr>
        <p:spPr>
          <a:xfrm>
            <a:off x="838200" y="2905125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042781-ADAE-4C9E-8BDE-B48DB45C3478}"/>
              </a:ext>
            </a:extLst>
          </p:cNvPr>
          <p:cNvSpPr/>
          <p:nvPr/>
        </p:nvSpPr>
        <p:spPr>
          <a:xfrm>
            <a:off x="980661" y="4731026"/>
            <a:ext cx="1987826" cy="12589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44D7EA-5115-4E0A-AAA8-1177FF6DF1E8}"/>
              </a:ext>
            </a:extLst>
          </p:cNvPr>
          <p:cNvSpPr/>
          <p:nvPr/>
        </p:nvSpPr>
        <p:spPr>
          <a:xfrm>
            <a:off x="4452729" y="4731026"/>
            <a:ext cx="1338469" cy="12589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537604D5-006B-44BF-B089-A1F7137C5E9E}"/>
              </a:ext>
            </a:extLst>
          </p:cNvPr>
          <p:cNvSpPr/>
          <p:nvPr/>
        </p:nvSpPr>
        <p:spPr>
          <a:xfrm>
            <a:off x="6957392" y="4731026"/>
            <a:ext cx="1643269" cy="125895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AD8325C2-81FA-4D39-9044-6C6D17C51A64}"/>
              </a:ext>
            </a:extLst>
          </p:cNvPr>
          <p:cNvSpPr/>
          <p:nvPr/>
        </p:nvSpPr>
        <p:spPr>
          <a:xfrm>
            <a:off x="9670774" y="4731026"/>
            <a:ext cx="1643269" cy="1258957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0B12-C649-4D49-A486-3EB8017E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A990-40AB-4C69-AAC4-A42CBA3C6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825624"/>
            <a:ext cx="6732105" cy="489322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BNC ?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9FB62E-635A-4BF7-A5E0-8C065595A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888" y="2609277"/>
            <a:ext cx="4100026" cy="238968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A18D3E-5A21-4545-A72D-F789FC66AB26}"/>
              </a:ext>
            </a:extLst>
          </p:cNvPr>
          <p:cNvSpPr/>
          <p:nvPr/>
        </p:nvSpPr>
        <p:spPr>
          <a:xfrm>
            <a:off x="9130749" y="5278680"/>
            <a:ext cx="1232451" cy="511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03162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0B12-C649-4D49-A486-3EB8017E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EA990-40AB-4C69-AAC4-A42CBA3C6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3247883"/>
            <a:ext cx="11039061" cy="3470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Chu vi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AMNC.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AMNC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CF3E12-6B7B-4C04-A141-DA917BA2C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84" y="1027906"/>
            <a:ext cx="5390114" cy="221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8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D3833-73FF-49C1-87E3-37EA3443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9FF81-CA8A-4538-8FDD-BCB2C88E4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936"/>
            <a:ext cx="10515600" cy="324995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SGK/89.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SGK/89 -90.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C6FA9E-A72F-4C73-90FD-5D164470C4CC}"/>
              </a:ext>
            </a:extLst>
          </p:cNvPr>
          <p:cNvSpPr txBox="1">
            <a:spLocks/>
          </p:cNvSpPr>
          <p:nvPr/>
        </p:nvSpPr>
        <p:spPr>
          <a:xfrm>
            <a:off x="838200" y="4818894"/>
            <a:ext cx="11035748" cy="1694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ý: </a:t>
            </a:r>
          </a:p>
          <a:p>
            <a:pPr marL="457200" indent="-457200">
              <a:buFontTx/>
              <a:buChar char="-"/>
            </a:pP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indent="-457200">
              <a:buFontTx/>
              <a:buChar char="-"/>
            </a:pP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1921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482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Hướng dẫn chuẩn bị bài mới </vt:lpstr>
      <vt:lpstr>Nội dung bài học SGK Toán 6 tập 1 trang 87</vt:lpstr>
      <vt:lpstr>1. Nhắc lại về chu vi và diện tích một số hình đã học</vt:lpstr>
      <vt:lpstr>2. Tính chu vi và diện tích hình bình hành, hình thoi.</vt:lpstr>
      <vt:lpstr>2. Tính chu vi và diện tích hình bình hành, hình thoi.</vt:lpstr>
      <vt:lpstr>3. Tính chu vi và diện tích một số hình trong thực tiễn.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 HÔM NAY</dc:title>
  <dc:creator>Windows User</dc:creator>
  <cp:lastModifiedBy>Windows User</cp:lastModifiedBy>
  <cp:revision>4</cp:revision>
  <dcterms:created xsi:type="dcterms:W3CDTF">2021-08-29T16:06:19Z</dcterms:created>
  <dcterms:modified xsi:type="dcterms:W3CDTF">2021-09-02T06:01:13Z</dcterms:modified>
</cp:coreProperties>
</file>