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06" r:id="rId3"/>
    <p:sldId id="407" r:id="rId4"/>
    <p:sldId id="408" r:id="rId5"/>
    <p:sldId id="410" r:id="rId6"/>
    <p:sldId id="40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9AA6F-7EE7-4854-94B0-3BBE935D8E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A467E0-ADEC-4353-B199-C3354A86BB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0F8253-227E-4103-BBB8-668954D83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E7BF4-B5F2-43A7-9EE3-FFD390B1A1E6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41CB97-FDB3-4AED-BE22-664010287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92B37-5A95-4121-8115-2284B66A2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E250E-205D-4643-A3C2-CBC6A58F6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106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99F5F-1B3C-41E4-B6A0-7CDE224CE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BA7B3A-299B-4B7B-AA1D-ACFC2385EA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DB01B6-DD48-447B-AB75-C5EF012EE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E7BF4-B5F2-43A7-9EE3-FFD390B1A1E6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8631FA-E148-4CCB-8198-6277B64E7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6A3D5-B453-4D96-9310-C78DE8817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E250E-205D-4643-A3C2-CBC6A58F6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938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43BC02-AE73-44BF-99F1-D138713B50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B4B5C9-F408-4455-8FAD-D3CC18B830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53993F-7F23-49A8-98F4-93C724DFE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E7BF4-B5F2-43A7-9EE3-FFD390B1A1E6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924BA2-4CF2-4595-A784-A947A3593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CB994B-E835-4941-AABC-745BE4DCC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E250E-205D-4643-A3C2-CBC6A58F6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529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7C23E-4F5C-4CF8-8D2E-6DD49014A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4E568E-0DB6-49B9-8F27-C69121801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C718EB-9309-4A49-9023-EF501BE81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E7BF4-B5F2-43A7-9EE3-FFD390B1A1E6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7FAA46-31C8-4241-809E-1E77F514F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28D2E-0D11-49D3-9436-5FA806003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E250E-205D-4643-A3C2-CBC6A58F6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530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C3182-F153-4C2C-8871-F78D3E79C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75E877-CB27-4DE1-AC66-D1B4D1F20D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6CA4E5-FFD4-41E2-8512-2CB7A056F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E7BF4-B5F2-43A7-9EE3-FFD390B1A1E6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271290-5F91-4014-994A-AA169055A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3DB81B-E22E-425E-8038-12F6E8E04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E250E-205D-4643-A3C2-CBC6A58F6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210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66297-19DA-44A3-9DBE-A1971FE1C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03EFFC-7BC7-430F-9230-38706699B2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78F3D5-E8D7-4F6C-AE6F-B84DCFB13B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C020D4-F402-4D09-B5B5-319D91F5C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E7BF4-B5F2-43A7-9EE3-FFD390B1A1E6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252964-C12B-429E-A7FC-3C8B2AD01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094A34-C589-4E0C-BDA3-1FE5C1EAA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E250E-205D-4643-A3C2-CBC6A58F6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526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870AF-BE67-4EEE-8F16-D127FBB70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CCA601-BA34-4929-9D73-0D37D81D15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0C29D6-0EE2-4CB4-A764-55E612704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02187B-5ACF-442D-AFF0-4AE3E3C76D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433D74-CFC0-4E96-84B9-6A4C8C5A2A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2EE34E-D803-41F4-ADB2-0DDF21428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E7BF4-B5F2-43A7-9EE3-FFD390B1A1E6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E8E93A-7ADA-41FB-A487-B395723A8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8C8AB8-7327-4070-A097-5C0AA752A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E250E-205D-4643-A3C2-CBC6A58F6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450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6BA5E-C2EA-48E5-94E8-D585F2711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C32E0C-C793-45D3-8649-A338B6145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E7BF4-B5F2-43A7-9EE3-FFD390B1A1E6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8E9C8F-A7B6-4057-8593-EFB9B4889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5138E3-B0AF-49A4-AC6D-008A4E531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E250E-205D-4643-A3C2-CBC6A58F6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161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37C159-B0DF-4C2A-8D8C-63B2FEC22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E7BF4-B5F2-43A7-9EE3-FFD390B1A1E6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98A8AD-9B54-447A-9084-3B38A50AC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E543F0-0E40-459C-915B-652760969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E250E-205D-4643-A3C2-CBC6A58F6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030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B5B99-1256-4355-A33C-B33DE796F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77F8A1-0F70-4B27-86DC-98BB841FC9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7D61C8-C9BF-4320-8ED1-B591EF04C7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F54250-0AC6-43E4-B117-1A28DE9CB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E7BF4-B5F2-43A7-9EE3-FFD390B1A1E6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38BC7-FBEE-4B18-BF41-3C533B010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748F3-166C-40CA-9937-18758AADF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E250E-205D-4643-A3C2-CBC6A58F6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50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178B5-CC24-40F2-A7A8-CEEAEB17B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26C7D2-D272-4342-A761-D305C06B8C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6E767C-EF30-466D-B702-73EE8E7587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7FC82E-B28E-41F4-AACE-281979F55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E7BF4-B5F2-43A7-9EE3-FFD390B1A1E6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8DCB2B-6049-470F-A954-504430588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F203C7-4938-4CB9-9E2C-DD4AF6A23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E250E-205D-4643-A3C2-CBC6A58F6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924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847701-165F-46C3-9548-9E86B61D4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58EA68-8027-4F03-BB9E-9F3FFD9B85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3A9D1-F1FC-4227-A4BB-0A6125973F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E7BF4-B5F2-43A7-9EE3-FFD390B1A1E6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F445D5-F755-4DFF-A63E-ADB13D20DD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B5F546-E11E-48AC-954E-A7FA8B2210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E250E-205D-4643-A3C2-CBC6A58F6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648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2AB363C8-267E-4F78-A085-34F48F606C9B}"/>
              </a:ext>
            </a:extLst>
          </p:cNvPr>
          <p:cNvSpPr txBox="1">
            <a:spLocks/>
          </p:cNvSpPr>
          <p:nvPr/>
        </p:nvSpPr>
        <p:spPr>
          <a:xfrm>
            <a:off x="1524000" y="4988719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D247B81-999C-4920-B0C6-3C9D981415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3A77824F-012F-445A-8BE1-FC2B234BAE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75481"/>
            <a:ext cx="9144000" cy="1195522"/>
          </a:xfrm>
        </p:spPr>
        <p:txBody>
          <a:bodyPr>
            <a:normAutofit/>
          </a:bodyPr>
          <a:lstStyle/>
          <a:p>
            <a:r>
              <a:rPr lang="en-US" sz="55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55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55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55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55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55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55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3E90B624-5136-4A83-86BA-221055F4C031}"/>
              </a:ext>
            </a:extLst>
          </p:cNvPr>
          <p:cNvSpPr txBox="1">
            <a:spLocks/>
          </p:cNvSpPr>
          <p:nvPr/>
        </p:nvSpPr>
        <p:spPr>
          <a:xfrm>
            <a:off x="464232" y="2138289"/>
            <a:ext cx="11263533" cy="197162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 VI VÀ DIỆN TÍCH CỦA MỘT SỐ HÌNH TRONG THỰC TIỄN</a:t>
            </a:r>
          </a:p>
        </p:txBody>
      </p:sp>
    </p:spTree>
    <p:extLst>
      <p:ext uri="{BB962C8B-B14F-4D97-AF65-F5344CB8AC3E}">
        <p14:creationId xmlns:p14="http://schemas.microsoft.com/office/powerpoint/2010/main" val="601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2751E-5E4B-412C-AA72-D0F39A1CA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SGK </a:t>
            </a:r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87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3C7E3BB-FD48-4274-9BDD-8E539AEC425C}"/>
              </a:ext>
            </a:extLst>
          </p:cNvPr>
          <p:cNvSpPr/>
          <p:nvPr/>
        </p:nvSpPr>
        <p:spPr>
          <a:xfrm>
            <a:off x="0" y="1414918"/>
            <a:ext cx="3568148" cy="191556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Flowchart: Decision 7">
            <a:extLst>
              <a:ext uri="{FF2B5EF4-FFF2-40B4-BE49-F238E27FC236}">
                <a16:creationId xmlns:a16="http://schemas.microsoft.com/office/drawing/2014/main" id="{191CCD06-9A83-4421-B8D9-C4F19AFFB709}"/>
              </a:ext>
            </a:extLst>
          </p:cNvPr>
          <p:cNvSpPr/>
          <p:nvPr/>
        </p:nvSpPr>
        <p:spPr>
          <a:xfrm>
            <a:off x="2903882" y="2621211"/>
            <a:ext cx="6384235" cy="2598088"/>
          </a:xfrm>
          <a:prstGeom prst="flowChartDecisi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thoi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en-US" dirty="0"/>
          </a:p>
        </p:txBody>
      </p:sp>
      <p:sp>
        <p:nvSpPr>
          <p:cNvPr id="10" name="Flowchart: Data 9">
            <a:extLst>
              <a:ext uri="{FF2B5EF4-FFF2-40B4-BE49-F238E27FC236}">
                <a16:creationId xmlns:a16="http://schemas.microsoft.com/office/drawing/2014/main" id="{02EE79C2-9075-46F3-A7ED-0C948DFBF45C}"/>
              </a:ext>
            </a:extLst>
          </p:cNvPr>
          <p:cNvSpPr/>
          <p:nvPr/>
        </p:nvSpPr>
        <p:spPr>
          <a:xfrm>
            <a:off x="7063409" y="4755390"/>
            <a:ext cx="5128591" cy="1737485"/>
          </a:xfrm>
          <a:prstGeom prst="flowChartInputOutpu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tiễn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92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4FFC1-3710-4244-ACA0-2718DAE85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B7A1A4-FB4C-46C4-AA94-58914BB3E9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0361"/>
            <a:ext cx="10515600" cy="930827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Chu vi,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DB7B7F0-E314-4443-A913-0F80F1CB7EC5}"/>
              </a:ext>
            </a:extLst>
          </p:cNvPr>
          <p:cNvSpPr txBox="1">
            <a:spLocks/>
          </p:cNvSpPr>
          <p:nvPr/>
        </p:nvSpPr>
        <p:spPr>
          <a:xfrm>
            <a:off x="838200" y="2905125"/>
            <a:ext cx="10515600" cy="1603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thang).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042781-ADAE-4C9E-8BDE-B48DB45C3478}"/>
              </a:ext>
            </a:extLst>
          </p:cNvPr>
          <p:cNvSpPr/>
          <p:nvPr/>
        </p:nvSpPr>
        <p:spPr>
          <a:xfrm>
            <a:off x="980661" y="4731026"/>
            <a:ext cx="1987826" cy="125895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44D7EA-5115-4E0A-AAA8-1177FF6DF1E8}"/>
              </a:ext>
            </a:extLst>
          </p:cNvPr>
          <p:cNvSpPr/>
          <p:nvPr/>
        </p:nvSpPr>
        <p:spPr>
          <a:xfrm>
            <a:off x="4452729" y="4731026"/>
            <a:ext cx="1338469" cy="125895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537604D5-006B-44BF-B089-A1F7137C5E9E}"/>
              </a:ext>
            </a:extLst>
          </p:cNvPr>
          <p:cNvSpPr/>
          <p:nvPr/>
        </p:nvSpPr>
        <p:spPr>
          <a:xfrm>
            <a:off x="6957392" y="4731026"/>
            <a:ext cx="1643269" cy="1258957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apezoid 7">
            <a:extLst>
              <a:ext uri="{FF2B5EF4-FFF2-40B4-BE49-F238E27FC236}">
                <a16:creationId xmlns:a16="http://schemas.microsoft.com/office/drawing/2014/main" id="{AD8325C2-81FA-4D39-9044-6C6D17C51A64}"/>
              </a:ext>
            </a:extLst>
          </p:cNvPr>
          <p:cNvSpPr/>
          <p:nvPr/>
        </p:nvSpPr>
        <p:spPr>
          <a:xfrm>
            <a:off x="9670774" y="4731026"/>
            <a:ext cx="1643269" cy="1258957"/>
          </a:xfrm>
          <a:prstGeom prst="trapezoid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332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A0B12-C649-4D49-A486-3EB8017E6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EA990-40AB-4C69-AAC4-A42CBA3C63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104" y="1825624"/>
            <a:ext cx="6732105" cy="4893227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lphaLcParenR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Chu vi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ABCD.</a:t>
            </a:r>
          </a:p>
          <a:p>
            <a:pPr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BNC ?</a:t>
            </a:r>
          </a:p>
          <a:p>
            <a:pPr>
              <a:buFontTx/>
              <a:buChar char="-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chu vi,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b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49FB62E-635A-4BF7-A5E0-8C065595A2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1888" y="2609277"/>
            <a:ext cx="4100026" cy="238968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6A18D3E-5A21-4545-A72D-F789FC66AB26}"/>
              </a:ext>
            </a:extLst>
          </p:cNvPr>
          <p:cNvSpPr/>
          <p:nvPr/>
        </p:nvSpPr>
        <p:spPr>
          <a:xfrm>
            <a:off x="9130749" y="5278680"/>
            <a:ext cx="1232451" cy="5110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3031622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A0B12-C649-4D49-A486-3EB8017E6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EA990-40AB-4C69-AAC4-A42CBA3C63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104" y="3247883"/>
            <a:ext cx="11039061" cy="34709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Chu vi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ABCD.</a:t>
            </a:r>
          </a:p>
          <a:p>
            <a:pPr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ABCD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AMNC.</a:t>
            </a:r>
          </a:p>
          <a:p>
            <a:pPr>
              <a:buFontTx/>
              <a:buChar char="-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AMNC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n. </a:t>
            </a:r>
          </a:p>
          <a:p>
            <a:pPr>
              <a:buFontTx/>
              <a:buChar char="-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chu vi,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chéo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m, 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4CF3E12-6B7B-4C04-A141-DA917BA2CD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9484" y="1027906"/>
            <a:ext cx="5390114" cy="2219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280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D3833-73FF-49C1-87E3-37EA34437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3091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tiễn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9FF81-CA8A-4538-8FDD-BCB2C88E4B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8936"/>
            <a:ext cx="10515600" cy="3249958"/>
          </a:xfrm>
        </p:spPr>
        <p:txBody>
          <a:bodyPr/>
          <a:lstStyle/>
          <a:p>
            <a:pPr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SGK/89.</a:t>
            </a:r>
          </a:p>
          <a:p>
            <a:pPr>
              <a:buFontTx/>
              <a:buChar char="-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1,2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1,2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SGK/89 -90.</a:t>
            </a:r>
          </a:p>
          <a:p>
            <a:pPr>
              <a:buFontTx/>
              <a:buChar char="-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SGK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chu vi,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tiễn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buFontTx/>
              <a:buChar char="-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3C6FA9E-A72F-4C73-90FD-5D164470C4CC}"/>
              </a:ext>
            </a:extLst>
          </p:cNvPr>
          <p:cNvSpPr txBox="1">
            <a:spLocks/>
          </p:cNvSpPr>
          <p:nvPr/>
        </p:nvSpPr>
        <p:spPr>
          <a:xfrm>
            <a:off x="838200" y="4818894"/>
            <a:ext cx="11035748" cy="16948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vi-VN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ý: </a:t>
            </a:r>
          </a:p>
          <a:p>
            <a:pPr marL="457200" indent="-457200">
              <a:buFontTx/>
              <a:buChar char="-"/>
            </a:pP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xong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457200" indent="-457200">
              <a:buFontTx/>
              <a:buChar char="-"/>
            </a:pP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tiễn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457200" indent="-457200">
              <a:buFontTx/>
              <a:buChar char="-"/>
            </a:pP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81921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1336</TotalTime>
  <Words>482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Hướng dẫn chuẩn bị bài mới </vt:lpstr>
      <vt:lpstr>Nội dung bài học SGK Toán 6 tập 1 trang 87</vt:lpstr>
      <vt:lpstr>1. Nhắc lại về chu vi và diện tích một số hình đã học</vt:lpstr>
      <vt:lpstr>2. Tính chu vi và diện tích hình bình hành, hình thoi.</vt:lpstr>
      <vt:lpstr>2. Tính chu vi và diện tích hình bình hành, hình thoi.</vt:lpstr>
      <vt:lpstr>3. Tính chu vi và diện tích một số hình trong thực tiễn.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CHÀO MỪNG CÁC EM ĐẾN VỚI TIẾT HỌC HÔM NAY</dc:title>
  <dc:creator>Windows User</dc:creator>
  <cp:lastModifiedBy>Windows User</cp:lastModifiedBy>
  <cp:revision>4</cp:revision>
  <dcterms:created xsi:type="dcterms:W3CDTF">2021-08-29T16:06:19Z</dcterms:created>
  <dcterms:modified xsi:type="dcterms:W3CDTF">2021-09-02T06:01:13Z</dcterms:modified>
</cp:coreProperties>
</file>